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238"/>
  </p:normalViewPr>
  <p:slideViewPr>
    <p:cSldViewPr snapToGrid="0" snapToObjects="1">
      <p:cViewPr varScale="1">
        <p:scale>
          <a:sx n="76" d="100"/>
          <a:sy n="76" d="100"/>
        </p:scale>
        <p:origin x="21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D101-742A-A74A-B2C0-E53710C91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BCF-CE7A-AD41-83B9-C264DCBE6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56F6-069B-9743-A57F-4026D0D2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B5D1-A72D-F147-AA74-84382E9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D95D-5E8D-4A43-8736-0F2D5D8B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018-C4EF-A945-ACE8-7F84211A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9995-6DA9-B147-B435-E007EB7A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3BA5-3B24-CF41-AB07-1F3F9242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92FA-9273-354C-9A19-6EB7D007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3727-7411-FF49-97BC-7B0DF52C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A4CA-3879-4149-A53B-715FB205F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C7684-D666-E54F-A1DC-874B461D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75404-92C8-E042-A9E7-C0B291A2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3529-2D66-0746-9386-22E023E9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F0C1-C823-474E-9641-3BE67ED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AEC3-847A-E84B-8E58-D29E92AF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34FC-3039-914E-B808-54BE819D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D796E-C7E7-D241-B85A-C016E75F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1A7-BF0C-F94C-B59C-8B48E9F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1CE6-2E2E-F148-BBF8-04F70EC1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F5D7-F1D1-134D-B3C5-C220EC5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711-9C96-0C4C-8AC9-E57F368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3163-61F8-364A-9E14-9AE376E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86D-616C-AD4A-AF00-EE074473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BBAC-8B15-3647-84E6-1F6550D3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9B1-44CC-F447-8C36-471449A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EE6-D9E6-7B42-8C54-B989C2E5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5BE5F-5302-BF4C-9263-EFCB4038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C46E-8CC6-424F-A9F8-2DD7D48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4153D-63B5-8346-8A32-BD114F06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5093-7BE8-A242-999F-BC84171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133-B99E-F24A-9A81-8EC64524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8F6D-956E-EF4D-82D5-BF525FE2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DB69-9431-5148-AC4D-4CAA1949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E85D0-B40A-4942-9FE1-16E0CC8EB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0D468-9C99-FD40-9B68-83CBB8DD8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F038D-A14A-3F4C-92A1-36806769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FAA97-38C7-364E-8058-B408524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1254-2BC7-974C-98CA-C75EB38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F9-B5BF-A244-9BEF-06FC381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1C2E-4647-8D4D-B915-E57A6BCA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5EA0-106C-9547-BE78-30B1096D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E21F6-5C2F-AB44-BB3B-B247A3F7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453F-0CD6-544B-8432-8315D7EA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12186-9266-A24D-8D07-FBEC3A83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4D3B-3E15-BA48-AD82-247F9DE3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50DE-E669-5B4E-8BE0-F0CF71DC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EAA0-7B2B-3742-9B5F-B5EED40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EA28-29FF-D44E-A781-0CFE0E58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6CAF-E571-1546-95A0-14A9DA6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DDA8C-1934-4644-8B05-A65EB61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A9DE-FB4A-8D40-853B-4ADCE97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4574-973F-9447-A3D8-F0AD105C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FB9EF-A88A-A543-92EB-F5E0B6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7DA10-F8C1-2843-A662-136C67A6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CCE9-7F05-014C-90B1-BE16428C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149E-ABC3-0946-B7AA-11E38B80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92A1-F3C5-8141-9CBD-7C02618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D68F-2F36-AA45-9FDA-40934D15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828C-A2A8-1748-BA0E-1A328467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C6FE-9342-DB46-A7DD-0DF00941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AA46-016F-C847-85C9-767C2C519DCB}" type="datetimeFigureOut">
              <a:rPr lang="en-US" smtClean="0"/>
              <a:t>1/20/21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92B2-4BB5-B645-8195-AE1A2953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EBAC-650B-BB48-B28B-A98D2C4B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3E3F4-9C6D-D748-8CE9-DD0A049B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12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53B-A4FD-1D41-B541-FF39E9973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5566755"/>
            <a:ext cx="10592174" cy="1085173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rgbClr val="00B0F0"/>
                </a:solidFill>
              </a:rPr>
              <a:t>Data Literacy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175E5-61F1-834E-B48A-297AE58D52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88" y="5082381"/>
            <a:ext cx="9416898" cy="484374"/>
          </a:xfrm>
        </p:spPr>
        <p:txBody>
          <a:bodyPr anchor="b">
            <a:normAutofit/>
          </a:bodyPr>
          <a:lstStyle/>
          <a:p>
            <a:pPr algn="l"/>
            <a:endParaRPr 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51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34878-295B-0541-ADD8-C7CBFC61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9" y="0"/>
            <a:ext cx="9689042" cy="6176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1E25E3-7197-7843-B91C-0503CC9754CE}"/>
              </a:ext>
            </a:extLst>
          </p:cNvPr>
          <p:cNvSpPr txBox="1"/>
          <p:nvPr/>
        </p:nvSpPr>
        <p:spPr>
          <a:xfrm>
            <a:off x="4165600" y="6333066"/>
            <a:ext cx="486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data.worldbank.org</a:t>
            </a:r>
            <a:r>
              <a:rPr lang="en-US" dirty="0"/>
              <a:t>/indicator/SP.POP.TOTL</a:t>
            </a:r>
          </a:p>
        </p:txBody>
      </p:sp>
    </p:spTree>
    <p:extLst>
      <p:ext uri="{BB962C8B-B14F-4D97-AF65-F5344CB8AC3E}">
        <p14:creationId xmlns:p14="http://schemas.microsoft.com/office/powerpoint/2010/main" val="168951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A1936-E5D0-6F4C-B800-4D953117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9700"/>
            <a:ext cx="10604500" cy="6578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72D67A-4309-DE40-B2BA-647525158A8B}"/>
              </a:ext>
            </a:extLst>
          </p:cNvPr>
          <p:cNvSpPr/>
          <p:nvPr/>
        </p:nvSpPr>
        <p:spPr>
          <a:xfrm>
            <a:off x="5283189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A95A154-FF0E-D844-9425-A8E2B5C3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87451-E578-7547-A556-66980D28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70"/>
            <a:ext cx="12192000" cy="63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7DBE6-2F9B-CA42-B9FB-28090730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9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6AAF-D480-394A-BFDD-962A3D81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9F8BFC-09D1-B54B-BF1B-94DD830CEF32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5BDD8-E8FE-9248-B2EB-C83EDB7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2F39CB-2145-C247-BB37-C3D433F84ED9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F75094-87BF-174F-AADE-0932887AB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6"/>
            <a:ext cx="990411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4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FDCCF-7F80-2C4A-81D1-AF5590A1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4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12DF1-7AB9-0742-9356-06D6B625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D0A9B7-3C6D-0D49-BBF7-226F99067CC5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25F-BBDD-5F42-83A2-FD2C9010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D5D0-A517-0645-B6ED-AFA915A4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/>
              <a:t>Data literacy</a:t>
            </a:r>
            <a:r>
              <a:rPr lang="en-US" dirty="0"/>
              <a:t> is the ability to read, understand, create, and communicate data as information. Much like literacy as a general concept, data literacy focuses on the competencies involved in working with data.”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BD55F-F0D7-E44A-9633-5DC6B9BD1681}"/>
              </a:ext>
            </a:extLst>
          </p:cNvPr>
          <p:cNvSpPr txBox="1"/>
          <p:nvPr/>
        </p:nvSpPr>
        <p:spPr>
          <a:xfrm>
            <a:off x="2855741" y="5401993"/>
            <a:ext cx="425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Data_literacy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5936B-7FD4-5A4A-9C54-8BAC8B66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A2463-732B-7148-BA98-3BFFF9E7A2BF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B7C3E-8438-CC49-A5E7-AE77190A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2FDFEC-9BC9-684A-9F92-DBF20F562B3E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9CFB2-393E-1742-ADF5-B949B4A8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19100"/>
            <a:ext cx="10591800" cy="601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D1408-17DD-834A-87BF-9537AC7590DA}"/>
              </a:ext>
            </a:extLst>
          </p:cNvPr>
          <p:cNvSpPr txBox="1"/>
          <p:nvPr/>
        </p:nvSpPr>
        <p:spPr>
          <a:xfrm>
            <a:off x="2540000" y="6254234"/>
            <a:ext cx="678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www.slideshare.net</a:t>
            </a:r>
            <a:r>
              <a:rPr lang="en-US" dirty="0"/>
              <a:t>/</a:t>
            </a:r>
            <a:r>
              <a:rPr lang="en-US" dirty="0" err="1"/>
              <a:t>dataremixed</a:t>
            </a:r>
            <a:r>
              <a:rPr lang="en-US" dirty="0"/>
              <a:t>/17-key-traits-of-data-literacy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C7EFAF-B82A-1344-95AF-CF1A8909FCCE}"/>
              </a:ext>
            </a:extLst>
          </p:cNvPr>
          <p:cNvSpPr/>
          <p:nvPr/>
        </p:nvSpPr>
        <p:spPr>
          <a:xfrm>
            <a:off x="5503331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3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14EE53-3AE6-0D41-BB50-F46F1D6BF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57200"/>
            <a:ext cx="11239500" cy="5943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37C2C2D-C232-B944-A926-0A22DDC4AD0D}"/>
              </a:ext>
            </a:extLst>
          </p:cNvPr>
          <p:cNvSpPr/>
          <p:nvPr/>
        </p:nvSpPr>
        <p:spPr>
          <a:xfrm>
            <a:off x="11023600" y="254000"/>
            <a:ext cx="982133" cy="120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851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37E93-2558-7848-8725-661DC59C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BBBA4-AF24-C04A-A408-AAA4E72C0368}"/>
              </a:ext>
            </a:extLst>
          </p:cNvPr>
          <p:cNvSpPr/>
          <p:nvPr/>
        </p:nvSpPr>
        <p:spPr>
          <a:xfrm>
            <a:off x="10938933" y="287867"/>
            <a:ext cx="1083734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9B51C-F53E-C040-976F-82F15A9F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820D2-EA33-844B-9421-BB1250A2171A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2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CD25C-B986-F74D-BAA4-1D6F449E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F8677D-3338-C54C-8DC6-18C1CBBBB30B}"/>
              </a:ext>
            </a:extLst>
          </p:cNvPr>
          <p:cNvSpPr/>
          <p:nvPr/>
        </p:nvSpPr>
        <p:spPr>
          <a:xfrm>
            <a:off x="4741333" y="643466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CD3DE-EDA6-6446-9143-5EC8B43D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83"/>
            <a:ext cx="12192000" cy="584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845AE-5C41-AE42-B0D4-5C18297AEEA2}"/>
              </a:ext>
            </a:extLst>
          </p:cNvPr>
          <p:cNvSpPr txBox="1"/>
          <p:nvPr/>
        </p:nvSpPr>
        <p:spPr>
          <a:xfrm>
            <a:off x="2201333" y="6353816"/>
            <a:ext cx="71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www.cs.ubc.ca</a:t>
            </a:r>
            <a:r>
              <a:rPr lang="en-US" dirty="0"/>
              <a:t>/labs/imager/tr/2009/</a:t>
            </a:r>
            <a:r>
              <a:rPr lang="en-US" dirty="0" err="1"/>
              <a:t>VisChapter</a:t>
            </a:r>
            <a:r>
              <a:rPr lang="en-US" dirty="0"/>
              <a:t>/</a:t>
            </a:r>
            <a:r>
              <a:rPr lang="en-US" dirty="0" err="1"/>
              <a:t>akp-vischapter.pdf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ED013-2E91-084C-B869-9597430A3AA4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CEB5F-D25A-6344-BFB7-2FFD12B8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3500"/>
            <a:ext cx="9829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104</Words>
  <Application>Microsoft Macintosh PowerPoint</Application>
  <PresentationFormat>Widescreen</PresentationFormat>
  <Paragraphs>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Data Literacy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Literacy</dc:title>
  <dc:creator>Lutz Hamel</dc:creator>
  <cp:lastModifiedBy>Lutz Hamel</cp:lastModifiedBy>
  <cp:revision>4</cp:revision>
  <dcterms:created xsi:type="dcterms:W3CDTF">2021-01-20T22:48:42Z</dcterms:created>
  <dcterms:modified xsi:type="dcterms:W3CDTF">2021-01-20T22:56:29Z</dcterms:modified>
</cp:coreProperties>
</file>